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9" r:id="rId4"/>
    <p:sldId id="268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0" r:id="rId14"/>
    <p:sldId id="271" r:id="rId15"/>
    <p:sldId id="272" r:id="rId16"/>
    <p:sldId id="273" r:id="rId17"/>
  </p:sldIdLst>
  <p:sldSz cx="12192000" cy="6858000"/>
  <p:notesSz cx="6858000" cy="9144000"/>
  <p:embeddedFontLst>
    <p:embeddedFont>
      <p:font typeface="Gen Jyuu Gothic Medium" panose="020B0402020203020207" pitchFamily="34" charset="-128"/>
      <p:regular r:id="rId18"/>
    </p:embeddedFont>
    <p:embeddedFont>
      <p:font typeface="Yu Gothic" panose="020B0400000000000000" pitchFamily="34" charset="-128"/>
      <p:regular r:id="rId19"/>
      <p:bold r:id="rId20"/>
    </p:embeddedFont>
    <p:embeddedFont>
      <p:font typeface="나눔바른펜" panose="020B0503000000000000" pitchFamily="50" charset="-127"/>
      <p:regular r:id="rId21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F6"/>
    <a:srgbClr val="C9F9FF"/>
    <a:srgbClr val="000000"/>
    <a:srgbClr val="8BF1FF"/>
    <a:srgbClr val="B9F7FF"/>
    <a:srgbClr val="5D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383B95-AB04-441D-AC15-E0F10F9D9E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B43C9B-860D-4007-B411-D298C1A59E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98B7EC-A2E7-42C2-B537-C6DF4388B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B9C0C-D794-474A-8FD8-5DC5121A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CFC4C6-7B10-4C3E-9358-3021E64C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12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C34214-451A-456C-B2B6-8DCB1397A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3729B9-1F72-4373-9A97-CC2945B0C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7BB1E3-D314-4069-A05C-74EC5BA24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F7652E-6513-4B86-A078-8A0AB2498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B5F6FE-033D-4F5E-A514-8637A5AF3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61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6FAAF1-6FA7-4E0F-8F71-EDE7A60E61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BA2450-451F-48E4-A869-250151602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107E84-E425-43A3-A349-32AD70BF6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A41B34-81C9-4C33-B99B-23A77449F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011484-D2A0-43EC-A0B1-9FB557C9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258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9AE54-D7FA-435C-A70A-5D0BC71B7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DAB10-4468-4D73-86DF-74BB37822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889195-58D5-47EC-931C-25A7F9B3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68FA63-70BF-4257-BEB8-77E312F72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98D2FD-AF87-42B2-B5E1-6BC174EE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086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635F5-EE94-4839-BC85-E773AB3BD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AE39D3-DE91-4936-AADE-44568B405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7E4C3F-BDF3-4510-B7B2-28223DDA8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8A1A4-59E4-42B9-8046-CE63FE029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CB55F-698C-4127-86C4-93422A0B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173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1A883C-0DDF-488D-9AD2-81DDFFA5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257588-D292-4E48-A31F-2C42F9A71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D26621-4C35-4A9B-90D5-A24407F73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148852-0603-438B-AFE5-4A839FBE3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71B3AE-48B3-4B49-8B05-B9CB5AE63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8F6F0E-367E-4506-9A7D-E7521A274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59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F0EFB-AD2E-4BD3-8868-16B98FC66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B738E7-2D73-4CEA-B925-080F96FE6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D20B54-207A-4D55-B771-1204C7C96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C7AD68-627F-42D6-9333-2EBFF82402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1FF3830-7C46-4355-AB5C-DD0B7BA4A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61F0B4-2D9B-4335-82B9-1E1DE09D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D02F3E-CC2E-4549-A164-6C1419100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D45C79-8F66-4D2A-B16A-0DD411D5D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620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B887D-E7E9-46E1-89D1-79E50EBF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2AA636-37B2-467F-ADB5-6D0465212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D0BAE6-2BEF-4231-9E77-4E4D9C251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18E5B5-FBC9-4B10-AF6A-A187BA26F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52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4A3510-5F9A-41DB-A45A-E230C7C9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570CF0A-B021-47AD-A017-4719CDCC2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3B6B7F-8D4F-4128-9988-E34E0223C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91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B7837-D0A6-44AC-AB28-8EEA9299E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08184A-E227-44BE-BB76-6043AFEA9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EBFAFA-88B4-4D73-BB79-5725F9283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A22E4F-76E1-4182-97A9-FC8695C1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734FA7-7D28-491A-85A8-CBC996D9E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77EB19-2F8D-4A93-928E-6B3BBE35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951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BE8C9-E729-457D-8C0A-EEB716819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D31768-37DD-4E95-8564-806FEF8B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6A0237-86AA-48F2-8802-B41B03F8A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4C20ED-ECFC-40FF-98E2-F30AE686A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760685-F754-476F-8A54-7E08A012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277121-8328-4C00-80E2-DB300590F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100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D6BEFA-AAFC-405A-B053-84CD49C7A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DA4A28-8BD9-4FBD-9AFB-F9047DF7F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4B0EE-8B3F-4D63-B17D-7702752C6F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87107-FB6D-48A1-9B11-8170F09264DE}" type="datetimeFigureOut">
              <a:rPr lang="ko-KR" altLang="en-US" smtClean="0"/>
              <a:t>2017-09-13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3681E1-EE45-4C86-BD24-41AA4A05D0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694C9E-FCE8-462D-A979-D109C25A0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797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mailto:lukawitch@naver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slide" Target="slide8.xml"/><Relationship Id="rId12" Type="http://schemas.openxmlformats.org/officeDocument/2006/relationships/slide" Target="slide13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29FF42-CE78-4677-902C-38BA678AA54E}"/>
              </a:ext>
            </a:extLst>
          </p:cNvPr>
          <p:cNvSpPr txBox="1"/>
          <p:nvPr/>
        </p:nvSpPr>
        <p:spPr>
          <a:xfrm>
            <a:off x="5457826" y="2752992"/>
            <a:ext cx="55911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E82F842-1CF7-4D5D-892C-3BE38D97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06" y="-1247776"/>
            <a:ext cx="12270106" cy="81800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7434D3-62C9-45F6-A99E-59D2747AC085}"/>
              </a:ext>
            </a:extLst>
          </p:cNvPr>
          <p:cNvSpPr/>
          <p:nvPr/>
        </p:nvSpPr>
        <p:spPr>
          <a:xfrm>
            <a:off x="-78106" y="-1247776"/>
            <a:ext cx="12268200" cy="8181976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5E3B15-B222-4234-B086-BF7AB265C276}"/>
              </a:ext>
            </a:extLst>
          </p:cNvPr>
          <p:cNvSpPr txBox="1"/>
          <p:nvPr/>
        </p:nvSpPr>
        <p:spPr>
          <a:xfrm>
            <a:off x="4631053" y="2410092"/>
            <a:ext cx="5419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600" dirty="0">
                <a:solidFill>
                  <a:schemeClr val="bg1"/>
                </a:solidFill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66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E0236ED-B83D-4EB9-8A0F-9745DC90E7AD}"/>
              </a:ext>
            </a:extLst>
          </p:cNvPr>
          <p:cNvCxnSpPr/>
          <p:nvPr/>
        </p:nvCxnSpPr>
        <p:spPr>
          <a:xfrm>
            <a:off x="2733675" y="3598098"/>
            <a:ext cx="73171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0BD8F7-5590-4244-B275-BF833D5295E1}"/>
              </a:ext>
            </a:extLst>
          </p:cNvPr>
          <p:cNvSpPr txBox="1"/>
          <p:nvPr/>
        </p:nvSpPr>
        <p:spPr>
          <a:xfrm>
            <a:off x="4935853" y="389818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동아리 스터디 자료</a:t>
            </a:r>
          </a:p>
        </p:txBody>
      </p:sp>
    </p:spTree>
    <p:extLst>
      <p:ext uri="{BB962C8B-B14F-4D97-AF65-F5344CB8AC3E}">
        <p14:creationId xmlns:p14="http://schemas.microsoft.com/office/powerpoint/2010/main" val="1623443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연결형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586490"/>
            <a:ext cx="3333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に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同じに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좁고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特別に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약하고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下手に</a:t>
            </a:r>
            <a:r>
              <a:rPr lang="en-US" altLang="ja-JP" sz="320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부드럽고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B956B3-5B9C-4F55-8191-ADEAC40E0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876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동사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바꾸고 동사를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70612" y="2817047"/>
            <a:ext cx="527843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危険で遊ぶ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위험하게놀다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自由で生きてる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자유롭게살다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不便で走る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불편하게달리다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5C14EC-C110-4CFA-B50A-224A62AED4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05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가정형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222347" y="3586489"/>
            <a:ext cx="3651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だったら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61087" y="3063269"/>
            <a:ext cx="5278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必要だったら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필요하다면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同じだったら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같다면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失礼だったら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실례라면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55E24FB-546A-447D-8A8E-05BBDDF78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314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7813675" y="2689224"/>
            <a:ext cx="449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255" y="2578243"/>
            <a:ext cx="1422290" cy="142229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CDB8C4D-9B73-4AFE-8D96-E61F2546F3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55" y="2578243"/>
            <a:ext cx="1422290" cy="14222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13AF58-2440-4D19-8DBE-7AAD4D9F45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277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5C5652-1A86-426A-AD25-1311F0F975AF}"/>
              </a:ext>
            </a:extLst>
          </p:cNvPr>
          <p:cNvSpPr txBox="1"/>
          <p:nvPr/>
        </p:nvSpPr>
        <p:spPr>
          <a:xfrm>
            <a:off x="1216024" y="1927507"/>
            <a:ext cx="4397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私はきえい＿＿＿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01474B-ECFC-4D2C-84E8-B2307C12CBA1}"/>
              </a:ext>
            </a:extLst>
          </p:cNvPr>
          <p:cNvSpPr txBox="1"/>
          <p:nvPr/>
        </p:nvSpPr>
        <p:spPr>
          <a:xfrm>
            <a:off x="1209672" y="239017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예쁘지않아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029093-40BF-4AF2-B374-1408AF6DCDEA}"/>
              </a:ext>
            </a:extLst>
          </p:cNvPr>
          <p:cNvSpPr txBox="1"/>
          <p:nvPr/>
        </p:nvSpPr>
        <p:spPr>
          <a:xfrm>
            <a:off x="1209674" y="3292253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예쁘지않습니다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67B68D-498D-4D89-8C60-A3B6956B4983}"/>
              </a:ext>
            </a:extLst>
          </p:cNvPr>
          <p:cNvSpPr txBox="1"/>
          <p:nvPr/>
        </p:nvSpPr>
        <p:spPr>
          <a:xfrm>
            <a:off x="1209671" y="2849568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예쁜 사람입니다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A6BECE-1D45-4E0A-BD9C-D1B2CE923AF6}"/>
              </a:ext>
            </a:extLst>
          </p:cNvPr>
          <p:cNvSpPr txBox="1"/>
          <p:nvPr/>
        </p:nvSpPr>
        <p:spPr>
          <a:xfrm>
            <a:off x="1206495" y="4913609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예뻤다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7FEAFD-2EF8-4EA9-BB32-F19B720FDCA4}"/>
              </a:ext>
            </a:extLst>
          </p:cNvPr>
          <p:cNvSpPr txBox="1"/>
          <p:nvPr/>
        </p:nvSpPr>
        <p:spPr>
          <a:xfrm>
            <a:off x="1206495" y="4513499"/>
            <a:ext cx="73564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私はきれい＿＿＿静か＿＿＿＿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예쁘고 조용합니다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C5579-609A-4632-8C76-CDCAF744189F}"/>
              </a:ext>
            </a:extLst>
          </p:cNvPr>
          <p:cNvSpPr txBox="1"/>
          <p:nvPr/>
        </p:nvSpPr>
        <p:spPr>
          <a:xfrm>
            <a:off x="1206495" y="410860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私はきれい＿＿＿食べる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예쁘게 먹어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5B6C9A-2CDC-4312-9949-5A42A4467875}"/>
              </a:ext>
            </a:extLst>
          </p:cNvPr>
          <p:cNvSpPr txBox="1"/>
          <p:nvPr/>
        </p:nvSpPr>
        <p:spPr>
          <a:xfrm>
            <a:off x="1206494" y="3683240"/>
            <a:ext cx="6737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私がきれい＿＿＿</a:t>
            </a:r>
            <a:r>
              <a:rPr lang="ja-JP" altLang="en-US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あやまるよ</a:t>
            </a:r>
            <a:r>
              <a:rPr lang="en-US" altLang="ja-JP" dirty="0"/>
              <a:t>(</a:t>
            </a:r>
            <a:r>
              <a:rPr lang="ko-KR" altLang="en-US" sz="2000" dirty="0"/>
              <a:t>내가 예쁘다면 </a:t>
            </a:r>
            <a:r>
              <a:rPr lang="ko-KR" altLang="en-US" sz="2000" dirty="0" err="1"/>
              <a:t>사과할게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4" y="543515"/>
            <a:ext cx="414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73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5C5652-1A86-426A-AD25-1311F0F975AF}"/>
              </a:ext>
            </a:extLst>
          </p:cNvPr>
          <p:cNvSpPr txBox="1"/>
          <p:nvPr/>
        </p:nvSpPr>
        <p:spPr>
          <a:xfrm>
            <a:off x="1216024" y="1927507"/>
            <a:ext cx="4397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私はきれいです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01474B-ECFC-4D2C-84E8-B2307C12CBA1}"/>
              </a:ext>
            </a:extLst>
          </p:cNvPr>
          <p:cNvSpPr txBox="1"/>
          <p:nvPr/>
        </p:nvSpPr>
        <p:spPr>
          <a:xfrm>
            <a:off x="1209672" y="2390176"/>
            <a:ext cx="5753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私は可きれいじゃ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예쁘지않아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029093-40BF-4AF2-B374-1408AF6DCDEA}"/>
              </a:ext>
            </a:extLst>
          </p:cNvPr>
          <p:cNvSpPr txBox="1"/>
          <p:nvPr/>
        </p:nvSpPr>
        <p:spPr>
          <a:xfrm>
            <a:off x="1209674" y="3292253"/>
            <a:ext cx="8210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私はきれいじゃ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ないです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ありません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예쁘지않습니다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67B68D-498D-4D89-8C60-A3B6956B4983}"/>
              </a:ext>
            </a:extLst>
          </p:cNvPr>
          <p:cNvSpPr txBox="1"/>
          <p:nvPr/>
        </p:nvSpPr>
        <p:spPr>
          <a:xfrm>
            <a:off x="1209671" y="2849568"/>
            <a:ext cx="575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私は可きれいな人です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예쁜 사람입니다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A6BECE-1D45-4E0A-BD9C-D1B2CE923AF6}"/>
              </a:ext>
            </a:extLst>
          </p:cNvPr>
          <p:cNvSpPr txBox="1"/>
          <p:nvPr/>
        </p:nvSpPr>
        <p:spPr>
          <a:xfrm>
            <a:off x="1206494" y="4845358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私はきれいだった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예뻤다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7FEAFD-2EF8-4EA9-BB32-F19B720FDCA4}"/>
              </a:ext>
            </a:extLst>
          </p:cNvPr>
          <p:cNvSpPr txBox="1"/>
          <p:nvPr/>
        </p:nvSpPr>
        <p:spPr>
          <a:xfrm>
            <a:off x="1206495" y="4474220"/>
            <a:ext cx="6448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私はきれいに静かです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예쁘고 상냥합니다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C5579-609A-4632-8C76-CDCAF744189F}"/>
              </a:ext>
            </a:extLst>
          </p:cNvPr>
          <p:cNvSpPr txBox="1"/>
          <p:nvPr/>
        </p:nvSpPr>
        <p:spPr>
          <a:xfrm>
            <a:off x="1206495" y="4042213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私はきれいで食べる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예쁘게 먹어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5B6C9A-2CDC-4312-9949-5A42A4467875}"/>
              </a:ext>
            </a:extLst>
          </p:cNvPr>
          <p:cNvSpPr txBox="1"/>
          <p:nvPr/>
        </p:nvSpPr>
        <p:spPr>
          <a:xfrm>
            <a:off x="1206494" y="3671075"/>
            <a:ext cx="87376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私がきれいだったら</a:t>
            </a:r>
            <a:r>
              <a:rPr lang="ja-JP" altLang="en-US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あやまるよ</a:t>
            </a:r>
            <a:r>
              <a:rPr lang="en-US" altLang="ja-JP" dirty="0"/>
              <a:t>(</a:t>
            </a:r>
            <a:r>
              <a:rPr lang="ko-KR" altLang="en-US" sz="2000" dirty="0"/>
              <a:t>내가 예쁘다면 </a:t>
            </a:r>
            <a:r>
              <a:rPr lang="ko-KR" altLang="en-US" sz="2000" dirty="0" err="1"/>
              <a:t>사과할게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4" y="543515"/>
            <a:ext cx="414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정답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008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29FF42-CE78-4677-902C-38BA678AA54E}"/>
              </a:ext>
            </a:extLst>
          </p:cNvPr>
          <p:cNvSpPr txBox="1"/>
          <p:nvPr/>
        </p:nvSpPr>
        <p:spPr>
          <a:xfrm>
            <a:off x="5457826" y="2752992"/>
            <a:ext cx="55911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E82F842-1CF7-4D5D-892C-3BE38D97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06" y="-1247776"/>
            <a:ext cx="12270106" cy="81800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7434D3-62C9-45F6-A99E-59D2747AC085}"/>
              </a:ext>
            </a:extLst>
          </p:cNvPr>
          <p:cNvSpPr/>
          <p:nvPr/>
        </p:nvSpPr>
        <p:spPr>
          <a:xfrm>
            <a:off x="-78106" y="-1247776"/>
            <a:ext cx="12268200" cy="8181976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5E3B15-B222-4234-B086-BF7AB265C276}"/>
              </a:ext>
            </a:extLst>
          </p:cNvPr>
          <p:cNvSpPr txBox="1"/>
          <p:nvPr/>
        </p:nvSpPr>
        <p:spPr>
          <a:xfrm>
            <a:off x="4316733" y="2442657"/>
            <a:ext cx="5419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감사합니다</a:t>
            </a:r>
            <a:endParaRPr lang="ko-KR" altLang="en-US" sz="6600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E0236ED-B83D-4EB9-8A0F-9745DC90E7AD}"/>
              </a:ext>
            </a:extLst>
          </p:cNvPr>
          <p:cNvCxnSpPr/>
          <p:nvPr/>
        </p:nvCxnSpPr>
        <p:spPr>
          <a:xfrm>
            <a:off x="2733675" y="3598098"/>
            <a:ext cx="73171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0BD8F7-5590-4244-B275-BF833D5295E1}"/>
              </a:ext>
            </a:extLst>
          </p:cNvPr>
          <p:cNvSpPr txBox="1"/>
          <p:nvPr/>
        </p:nvSpPr>
        <p:spPr>
          <a:xfrm>
            <a:off x="4935853" y="389818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동아리 스터디 자료</a:t>
            </a:r>
          </a:p>
        </p:txBody>
      </p:sp>
    </p:spTree>
    <p:extLst>
      <p:ext uri="{BB962C8B-B14F-4D97-AF65-F5344CB8AC3E}">
        <p14:creationId xmlns:p14="http://schemas.microsoft.com/office/powerpoint/2010/main" val="972260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PPT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사용시 주의사항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172075" y="1349606"/>
            <a:ext cx="68580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일단 현재 인터넷에 나와있는 문법들을 최대한 넣어 놨습니다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2.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옆페이지로 갈수록 중요도가 떨어지니 자신의 상황에 맞게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공부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&amp;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수업해주세요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3.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템플릿은 제가 제작한 것 이므로 마음껏 쓰셔도 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저기 고양이는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픽사베이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라는 사이트에서 얻어왔어요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4.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동아리 스터디 교재로 만든 비영리자료 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마음껏 조작 가능하나 이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PPT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 자기가 만들었다고 하는 건 금지합니다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^^...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5.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또다른 문의사항 있으시면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4"/>
              </a:rPr>
              <a:t>lukawitch@naver.com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에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메일남겨주세요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9787EE-2250-428C-9879-CF86EFAF72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70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스터디 공지사항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210175" y="2254481"/>
            <a:ext cx="6858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저도 잘 못합니다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양해 바랍니다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2.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이것을 인쇄하셔서 사용해도 되고 알아서 사용하세요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저에게 인쇄 부탁하시면 인쇄비는 받겠습니다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^^)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3.PPT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내용 다 안 나갈 예정입니다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솔직히 뒤로 갈수록 참고하라고만 넣은 거예요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7DC106-2765-4DD9-8796-861FC7997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025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490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Category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333999" y="1282931"/>
            <a:ext cx="654367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4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4" action="ppaction://hlinksldjump"/>
              </a:rPr>
              <a:t>형용사와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4" action="ppaction://hlinksldjump"/>
              </a:rPr>
              <a:t>です</a:t>
            </a:r>
            <a:endParaRPr lang="en-US" altLang="ja-JP" sz="24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5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5" action="ppaction://hlinksldjump"/>
              </a:rPr>
              <a:t>형용사와 </a:t>
            </a:r>
            <a:r>
              <a:rPr lang="ko-KR" altLang="en-US" sz="24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  <a:hlinkClick r:id="rId5" action="ppaction://hlinksldjump"/>
              </a:rPr>
              <a:t>명사</a:t>
            </a:r>
            <a:endParaRPr lang="ko-KR" altLang="en-US" sz="24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6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6" action="ppaction://hlinksldjump"/>
              </a:rPr>
              <a:t>형용사와 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6" action="ppaction://hlinksldjump"/>
              </a:rPr>
              <a:t>ない</a:t>
            </a:r>
            <a:endParaRPr lang="ko-KR" altLang="en-US" sz="24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7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7" action="ppaction://hlinksldjump"/>
              </a:rPr>
              <a:t>형용사의 부정 존댓말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8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8" action="ppaction://hlinksldjump"/>
              </a:rPr>
              <a:t>형용사와 과거형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9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9" action="ppaction://hlinksldjump"/>
              </a:rPr>
              <a:t>형용사와 연결형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10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0" action="ppaction://hlinksldjump"/>
              </a:rPr>
              <a:t>형용사와 동사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11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1" action="ppaction://hlinksldjump"/>
              </a:rPr>
              <a:t>형용사와 가정형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2" action="ppaction://hlinksldjump"/>
              </a:rPr>
              <a:t>문제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ja-JP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제목부분을 클릭하시면 해당 슬라이스로 이동합니다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  <a:endParaRPr lang="en-US" altLang="ja-JP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8483D8D-F6B6-467B-B888-CB687F87188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550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995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です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822395" y="2940159"/>
            <a:ext cx="2679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없애고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です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붙이면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형용사의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존댓말이 된다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527800" y="2940159"/>
            <a:ext cx="4292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残念です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유감입니다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失礼です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실례입니다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邪魔です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방해입니다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FCF2495-B83A-4F35-B4C5-74DAA1A608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54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 </a:t>
            </a:r>
            <a:r>
              <a:rPr lang="ko-KR" altLang="en-US" sz="32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명사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708150" y="2940159"/>
            <a:ext cx="2679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로바꾸고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명사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붙이면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명사를 꾸미는 말이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8172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自由な人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자유로운 사람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危険なねこ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위험한 고양이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暇な午後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한가한 오후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B11CFE3-970F-4B7A-AAA2-C93BBFF92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841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 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152497" y="3371046"/>
            <a:ext cx="3791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(or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じゃ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고친후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461125" y="3063270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結構ではない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넓지않다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無理じゃない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싸지않다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安全ではない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강하지않다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39DC880-A8BE-4364-B8F4-136149919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05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8"/>
            <a:ext cx="5181600" cy="3355261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형용사의 부정 존댓말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088970" y="3235432"/>
            <a:ext cx="40672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1.</a:t>
            </a:r>
            <a:r>
              <a:rPr lang="en-US" altLang="ko-KR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~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じゃ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ないです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~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じゃ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ありません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두가지의 방법이 있다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248400" y="2404435"/>
            <a:ext cx="50831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必要ではないです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필요하지않습니다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便利じゃありません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편리하지않습니다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不便じゃないです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불편하지않습니다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A5A636A-E1B2-4490-81CC-645134D332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935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과거형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71444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だった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바꾸어 주면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315020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真面目だった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성실했었다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嫌いだった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싫어했었다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大丈夫だった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괜찮았었다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B19FD73-CB39-42BC-BA55-AE9B7B221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50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1660</TotalTime>
  <Words>740</Words>
  <Application>Microsoft Office PowerPoint</Application>
  <PresentationFormat>와이드스크린</PresentationFormat>
  <Paragraphs>106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Gen Jyuu Gothic Medium</vt:lpstr>
      <vt:lpstr>Yu Gothic</vt:lpstr>
      <vt:lpstr>Arial</vt:lpstr>
      <vt:lpstr>나눔바른펜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hestia</dc:creator>
  <cp:lastModifiedBy>hestia</cp:lastModifiedBy>
  <cp:revision>58</cp:revision>
  <dcterms:created xsi:type="dcterms:W3CDTF">2017-09-05T13:05:32Z</dcterms:created>
  <dcterms:modified xsi:type="dcterms:W3CDTF">2017-09-13T02:22:37Z</dcterms:modified>
</cp:coreProperties>
</file>

<file path=docProps/thumbnail.jpeg>
</file>